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2"/>
  </p:notesMasterIdLst>
  <p:handoutMasterIdLst>
    <p:handoutMasterId r:id="rId223"/>
  </p:handoutMasterIdLst>
  <p:sldIdLst>
    <p:sldId id="256" r:id="rId6"/>
    <p:sldId id="547" r:id="rId7"/>
    <p:sldId id="570" r:id="rId8"/>
    <p:sldId id="571" r:id="rId9"/>
    <p:sldId id="572" r:id="rId10"/>
    <p:sldId id="582" r:id="rId11"/>
    <p:sldId id="574" r:id="rId12"/>
    <p:sldId id="581" r:id="rId13"/>
    <p:sldId id="576" r:id="rId14"/>
    <p:sldId id="577" r:id="rId15"/>
    <p:sldId id="578" r:id="rId16"/>
    <p:sldId id="579"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0" r:id="rId130"/>
    <p:sldId id="771" r:id="rId131"/>
    <p:sldId id="772" r:id="rId132"/>
    <p:sldId id="773" r:id="rId133"/>
    <p:sldId id="774" r:id="rId134"/>
    <p:sldId id="775" r:id="rId135"/>
    <p:sldId id="776" r:id="rId136"/>
    <p:sldId id="777" r:id="rId137"/>
    <p:sldId id="778" r:id="rId138"/>
    <p:sldId id="382" r:id="rId139"/>
    <p:sldId id="383" r:id="rId140"/>
    <p:sldId id="385" r:id="rId141"/>
    <p:sldId id="388" r:id="rId142"/>
    <p:sldId id="389" r:id="rId143"/>
    <p:sldId id="415" r:id="rId144"/>
    <p:sldId id="393" r:id="rId145"/>
    <p:sldId id="417" r:id="rId146"/>
    <p:sldId id="395" r:id="rId147"/>
    <p:sldId id="396" r:id="rId148"/>
    <p:sldId id="397" r:id="rId149"/>
    <p:sldId id="398" r:id="rId150"/>
    <p:sldId id="399" r:id="rId151"/>
    <p:sldId id="418" r:id="rId152"/>
    <p:sldId id="468" r:id="rId153"/>
    <p:sldId id="469" r:id="rId154"/>
    <p:sldId id="474" r:id="rId155"/>
    <p:sldId id="475" r:id="rId156"/>
    <p:sldId id="476" r:id="rId157"/>
    <p:sldId id="419" r:id="rId158"/>
    <p:sldId id="421" r:id="rId159"/>
    <p:sldId id="479" r:id="rId160"/>
    <p:sldId id="481" r:id="rId161"/>
    <p:sldId id="422" r:id="rId162"/>
    <p:sldId id="500" r:id="rId163"/>
    <p:sldId id="425" r:id="rId164"/>
    <p:sldId id="427" r:id="rId165"/>
    <p:sldId id="428" r:id="rId166"/>
    <p:sldId id="497" r:id="rId167"/>
    <p:sldId id="498" r:id="rId168"/>
    <p:sldId id="499" r:id="rId169"/>
    <p:sldId id="487" r:id="rId170"/>
    <p:sldId id="490" r:id="rId171"/>
    <p:sldId id="491" r:id="rId172"/>
    <p:sldId id="488" r:id="rId173"/>
    <p:sldId id="493" r:id="rId174"/>
    <p:sldId id="494" r:id="rId175"/>
    <p:sldId id="495" r:id="rId176"/>
    <p:sldId id="496" r:id="rId177"/>
    <p:sldId id="429" r:id="rId178"/>
    <p:sldId id="449" r:id="rId179"/>
    <p:sldId id="430" r:id="rId180"/>
    <p:sldId id="432" r:id="rId181"/>
    <p:sldId id="501" r:id="rId182"/>
    <p:sldId id="502" r:id="rId183"/>
    <p:sldId id="504" r:id="rId184"/>
    <p:sldId id="503" r:id="rId185"/>
    <p:sldId id="431" r:id="rId186"/>
    <p:sldId id="505" r:id="rId187"/>
    <p:sldId id="506" r:id="rId188"/>
    <p:sldId id="508" r:id="rId189"/>
    <p:sldId id="509" r:id="rId190"/>
    <p:sldId id="435" r:id="rId191"/>
    <p:sldId id="437" r:id="rId192"/>
    <p:sldId id="438" r:id="rId193"/>
    <p:sldId id="439" r:id="rId194"/>
    <p:sldId id="510" r:id="rId195"/>
    <p:sldId id="448" r:id="rId196"/>
    <p:sldId id="445" r:id="rId197"/>
    <p:sldId id="465"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651" r:id="rId215"/>
    <p:sldId id="652" r:id="rId216"/>
    <p:sldId id="653" r:id="rId217"/>
    <p:sldId id="654" r:id="rId218"/>
    <p:sldId id="655" r:id="rId219"/>
    <p:sldId id="656" r:id="rId220"/>
    <p:sldId id="657" r:id="rId22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0A0E092-ACC4-1944-A847-382E6048FD24}">
          <p14:sldIdLst>
            <p14:sldId id="256"/>
            <p14:sldId id="547"/>
          </p14:sldIdLst>
        </p14:section>
        <p14:section name="Agenda" id="{904ACDDF-0D3D-084F-870B-8E6D087D5708}">
          <p14:sldIdLst>
            <p14:sldId id="570"/>
            <p14:sldId id="571"/>
            <p14:sldId id="572"/>
            <p14:sldId id="582"/>
            <p14:sldId id="574"/>
            <p14:sldId id="581"/>
          </p14:sldIdLst>
        </p14:section>
        <p14:section name="Getting a Workstation" id="{1D1025E1-E8F3-3247-9FC0-8C63899F4853}">
          <p14:sldIdLst>
            <p14:sldId id="576"/>
            <p14:sldId id="577"/>
            <p14:sldId id="578"/>
            <p14:sldId id="579"/>
          </p14:sldIdLst>
        </p14:section>
        <p14:section name="Resources" id="{B51345A5-628A-8840-B9E8-0D0D99411FAA}">
          <p14:sldIdLst>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Cookbooks" id="{4271D7B9-D825-234C-93DB-48D1E8C62765}">
          <p14:sldIdLst>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Lst>
        </p14:section>
        <p14:section name="chef-client" id="{EAA75541-C965-814D-9F9D-7B9C83345CB8}">
          <p14:sldIdLst>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Lst>
        </p14:section>
        <p14:section name="Testing Cookbooks" id="{522CF307-1575-7543-BFC1-BA8200CE54E6}">
          <p14:sldIdLst>
            <p14:sldId id="382"/>
            <p14:sldId id="383"/>
            <p14:sldId id="385"/>
            <p14:sldId id="388"/>
            <p14:sldId id="389"/>
            <p14:sldId id="415"/>
            <p14:sldId id="393"/>
            <p14:sldId id="417"/>
            <p14:sldId id="395"/>
            <p14:sldId id="396"/>
            <p14:sldId id="397"/>
            <p14:sldId id="398"/>
            <p14:sldId id="399"/>
            <p14:sldId id="418"/>
            <p14:sldId id="468"/>
            <p14:sldId id="469"/>
            <p14:sldId id="474"/>
            <p14:sldId id="475"/>
            <p14:sldId id="476"/>
            <p14:sldId id="419"/>
            <p14:sldId id="421"/>
            <p14:sldId id="479"/>
            <p14:sldId id="481"/>
            <p14:sldId id="422"/>
            <p14:sldId id="500"/>
            <p14:sldId id="425"/>
            <p14:sldId id="427"/>
            <p14:sldId id="428"/>
            <p14:sldId id="497"/>
            <p14:sldId id="498"/>
            <p14:sldId id="499"/>
            <p14:sldId id="487"/>
            <p14:sldId id="490"/>
            <p14:sldId id="491"/>
            <p14:sldId id="488"/>
            <p14:sldId id="493"/>
            <p14:sldId id="494"/>
            <p14:sldId id="495"/>
            <p14:sldId id="496"/>
            <p14:sldId id="429"/>
            <p14:sldId id="449"/>
            <p14:sldId id="430"/>
            <p14:sldId id="432"/>
            <p14:sldId id="501"/>
            <p14:sldId id="502"/>
            <p14:sldId id="504"/>
            <p14:sldId id="503"/>
            <p14:sldId id="431"/>
            <p14:sldId id="505"/>
            <p14:sldId id="506"/>
            <p14:sldId id="508"/>
            <p14:sldId id="509"/>
            <p14:sldId id="435"/>
            <p14:sldId id="437"/>
            <p14:sldId id="438"/>
            <p14:sldId id="439"/>
            <p14:sldId id="510"/>
            <p14:sldId id="448"/>
            <p14:sldId id="445"/>
          </p14:sldIdLst>
        </p14:section>
        <p14:section name="Workstation Installation" id="{0B956A51-D581-D148-BC6F-D0ED1B02AE32}">
          <p14:sldIdLst>
            <p14:sldId id="465"/>
            <p14:sldId id="635"/>
            <p14:sldId id="636"/>
            <p14:sldId id="637"/>
            <p14:sldId id="638"/>
            <p14:sldId id="639"/>
            <p14:sldId id="640"/>
            <p14:sldId id="641"/>
            <p14:sldId id="642"/>
            <p14:sldId id="643"/>
            <p14:sldId id="644"/>
            <p14:sldId id="645"/>
            <p14:sldId id="646"/>
            <p14:sldId id="647"/>
          </p14:sldIdLst>
        </p14:section>
        <p14:section name="Further Resources" id="{96F50533-6141-4941-8B3B-33804065BB8C}">
          <p14:sldIdLst>
            <p14:sldId id="648"/>
            <p14:sldId id="649"/>
            <p14:sldId id="650"/>
            <p14:sldId id="651"/>
            <p14:sldId id="652"/>
            <p14:sldId id="653"/>
            <p14:sldId id="654"/>
            <p14:sldId id="655"/>
            <p14:sldId id="656"/>
            <p14:sldId id="6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7" autoAdjust="0"/>
    <p:restoredTop sz="96142" autoAdjust="0"/>
  </p:normalViewPr>
  <p:slideViewPr>
    <p:cSldViewPr snapToGrid="0">
      <p:cViewPr varScale="1">
        <p:scale>
          <a:sx n="121" d="100"/>
          <a:sy n="121" d="100"/>
        </p:scale>
        <p:origin x="384" y="77"/>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theme" Target="theme/theme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11" Type="http://schemas.openxmlformats.org/officeDocument/2006/relationships/slide" Target="slides/slide206.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27" Type="http://schemas.openxmlformats.org/officeDocument/2006/relationships/tableStyles" Target="tableStyles.xml"/><Relationship Id="rId201" Type="http://schemas.openxmlformats.org/officeDocument/2006/relationships/slide" Target="slides/slide196.xml"/><Relationship Id="rId222"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handoutMaster" Target="handoutMasters/handout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19" Type="http://schemas.openxmlformats.org/officeDocument/2006/relationships/slide" Target="slides/slide14.xml"/><Relationship Id="rId224" Type="http://schemas.openxmlformats.org/officeDocument/2006/relationships/presProps" Target="presProps.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D44CAE0B-E0C1-F04E-B86D-6776441B5FE3}"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49D70BF6-86CB-C44C-809D-DBC04A7F4F74}"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15D345-F626-8948-B326-C9B0B196EC03}" type="presOf" srcId="{BAD13A25-6A2D-CE4D-BBDF-9DF322328A0B}" destId="{6D04906C-8FA3-044F-A9CA-DE594BFC6B62}" srcOrd="0" destOrd="0" presId="urn:microsoft.com/office/officeart/2005/8/layout/hProcess9"/>
    <dgm:cxn modelId="{883CACA7-DAEA-9144-87E3-1F439CE0070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0A9A7CC-6209-CE4E-8417-1EDFADE9E08D}" type="presParOf" srcId="{6D04906C-8FA3-044F-A9CA-DE594BFC6B62}" destId="{2E8A1CBE-0266-EA4C-B578-7F204E55EDE3}" srcOrd="0" destOrd="0" presId="urn:microsoft.com/office/officeart/2005/8/layout/hProcess9"/>
    <dgm:cxn modelId="{DA85223A-9BB7-D24F-878F-7C193986BCA7}" type="presParOf" srcId="{6D04906C-8FA3-044F-A9CA-DE594BFC6B62}" destId="{F640416A-2778-4645-B00B-7C0C68CF0417}" srcOrd="1" destOrd="0" presId="urn:microsoft.com/office/officeart/2005/8/layout/hProcess9"/>
    <dgm:cxn modelId="{0315352A-1C58-1F4E-84E0-034E34A7EBFA}" type="presParOf" srcId="{F640416A-2778-4645-B00B-7C0C68CF0417}" destId="{45CD59F2-8ABB-5247-A051-AB4167B88F7D}" srcOrd="0" destOrd="0" presId="urn:microsoft.com/office/officeart/2005/8/layout/hProcess9"/>
    <dgm:cxn modelId="{DF072BB4-A9F5-DA4A-AE5A-9EA562FB06D2}" type="presParOf" srcId="{F640416A-2778-4645-B00B-7C0C68CF0417}" destId="{BED00208-39D8-1A4E-9C2D-2D05B79860D1}" srcOrd="1" destOrd="0" presId="urn:microsoft.com/office/officeart/2005/8/layout/hProcess9"/>
    <dgm:cxn modelId="{0DCE381D-D09A-154B-A3EC-C7019A7B35D8}" type="presParOf" srcId="{F640416A-2778-4645-B00B-7C0C68CF0417}" destId="{DD25A9C6-73C5-034C-9141-067075B117D8}" srcOrd="2" destOrd="0" presId="urn:microsoft.com/office/officeart/2005/8/layout/hProcess9"/>
    <dgm:cxn modelId="{09E865AE-64EF-254F-A5EB-FA9F082B05A9}" type="presParOf" srcId="{F640416A-2778-4645-B00B-7C0C68CF0417}" destId="{EFC0612A-059E-1648-A19F-CB6A9F29A6D5}" srcOrd="3" destOrd="0" presId="urn:microsoft.com/office/officeart/2005/8/layout/hProcess9"/>
    <dgm:cxn modelId="{FE570FBE-4C56-BF43-A5A7-D1086ADBB69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1C140CD-72C0-C642-B1DB-6B72F4C6D0E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01245C3-F23D-7D45-928C-E75A0991355B}"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4E4BAEF2-898D-8C44-962C-7ADDF055582F}" type="presOf" srcId="{840EF2FF-9D50-4647-9914-74D089286C46}" destId="{84E372B1-C2D4-044D-8D9B-03BAA0D0E7CB}" srcOrd="0" destOrd="0" presId="urn:microsoft.com/office/officeart/2005/8/layout/hProcess9"/>
    <dgm:cxn modelId="{38D9B2C7-1707-9641-90DD-BD7CCB8141EF}" type="presOf" srcId="{8C044235-ED0A-8542-BFA3-BBFC322E5065}" destId="{DD25A9C6-73C5-034C-9141-067075B117D8}" srcOrd="0" destOrd="0" presId="urn:microsoft.com/office/officeart/2005/8/layout/hProcess9"/>
    <dgm:cxn modelId="{B9FC17C8-7029-F041-8F39-1F8F87C56AC3}" type="presParOf" srcId="{6D04906C-8FA3-044F-A9CA-DE594BFC6B62}" destId="{2E8A1CBE-0266-EA4C-B578-7F204E55EDE3}" srcOrd="0" destOrd="0" presId="urn:microsoft.com/office/officeart/2005/8/layout/hProcess9"/>
    <dgm:cxn modelId="{95A63B05-4B5A-FD4E-93FA-C8AC4729CCC8}" type="presParOf" srcId="{6D04906C-8FA3-044F-A9CA-DE594BFC6B62}" destId="{F640416A-2778-4645-B00B-7C0C68CF0417}" srcOrd="1" destOrd="0" presId="urn:microsoft.com/office/officeart/2005/8/layout/hProcess9"/>
    <dgm:cxn modelId="{2BF88C9B-5680-2C40-ABDE-EDEEF510C1F1}" type="presParOf" srcId="{F640416A-2778-4645-B00B-7C0C68CF0417}" destId="{45CD59F2-8ABB-5247-A051-AB4167B88F7D}" srcOrd="0" destOrd="0" presId="urn:microsoft.com/office/officeart/2005/8/layout/hProcess9"/>
    <dgm:cxn modelId="{13498B48-281A-2845-AE2B-B257BD44F2FF}" type="presParOf" srcId="{F640416A-2778-4645-B00B-7C0C68CF0417}" destId="{BED00208-39D8-1A4E-9C2D-2D05B79860D1}" srcOrd="1" destOrd="0" presId="urn:microsoft.com/office/officeart/2005/8/layout/hProcess9"/>
    <dgm:cxn modelId="{511FDE6D-C63F-B04C-95DE-28B8CD687ACD}" type="presParOf" srcId="{F640416A-2778-4645-B00B-7C0C68CF0417}" destId="{DD25A9C6-73C5-034C-9141-067075B117D8}" srcOrd="2" destOrd="0" presId="urn:microsoft.com/office/officeart/2005/8/layout/hProcess9"/>
    <dgm:cxn modelId="{144B0396-3976-DF4D-96B5-C5A14CEC7170}" type="presParOf" srcId="{F640416A-2778-4645-B00B-7C0C68CF0417}" destId="{EFC0612A-059E-1648-A19F-CB6A9F29A6D5}" srcOrd="3" destOrd="0" presId="urn:microsoft.com/office/officeart/2005/8/layout/hProcess9"/>
    <dgm:cxn modelId="{4B3CEA28-0EC5-A64C-8A5A-8F956C7D4B1F}"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C8AC2EF-A8A3-E54A-BAA4-A743784AA651}" type="presOf" srcId="{8C044235-ED0A-8542-BFA3-BBFC322E5065}" destId="{DD25A9C6-73C5-034C-9141-067075B117D8}" srcOrd="0" destOrd="0" presId="urn:microsoft.com/office/officeart/2005/8/layout/hProcess9"/>
    <dgm:cxn modelId="{9E30EFB3-01BE-0745-99BA-1AB8E97EA71D}"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D7BDEC5F-31F9-8C43-A659-943E11A63408}" type="presOf" srcId="{840EF2FF-9D50-4647-9914-74D089286C46}" destId="{84E372B1-C2D4-044D-8D9B-03BAA0D0E7CB}" srcOrd="0" destOrd="0" presId="urn:microsoft.com/office/officeart/2005/8/layout/hProcess9"/>
    <dgm:cxn modelId="{CD637B2A-F387-CF4A-98FE-8FA135CF6DA2}" type="presOf" srcId="{16DDB171-5BFA-EB42-9166-37F5D48635B2}" destId="{45CD59F2-8ABB-5247-A051-AB4167B88F7D}" srcOrd="0" destOrd="0" presId="urn:microsoft.com/office/officeart/2005/8/layout/hProcess9"/>
    <dgm:cxn modelId="{501BDA10-3FD0-644D-8CAB-9BF98626A776}" type="presParOf" srcId="{6D04906C-8FA3-044F-A9CA-DE594BFC6B62}" destId="{2E8A1CBE-0266-EA4C-B578-7F204E55EDE3}" srcOrd="0" destOrd="0" presId="urn:microsoft.com/office/officeart/2005/8/layout/hProcess9"/>
    <dgm:cxn modelId="{E8DAC734-6504-FC4C-939D-2F4D71B76FB2}" type="presParOf" srcId="{6D04906C-8FA3-044F-A9CA-DE594BFC6B62}" destId="{F640416A-2778-4645-B00B-7C0C68CF0417}" srcOrd="1" destOrd="0" presId="urn:microsoft.com/office/officeart/2005/8/layout/hProcess9"/>
    <dgm:cxn modelId="{E6B1691C-764F-2348-9171-88B11B580A99}" type="presParOf" srcId="{F640416A-2778-4645-B00B-7C0C68CF0417}" destId="{45CD59F2-8ABB-5247-A051-AB4167B88F7D}" srcOrd="0" destOrd="0" presId="urn:microsoft.com/office/officeart/2005/8/layout/hProcess9"/>
    <dgm:cxn modelId="{9D3C5AA6-83C7-FC43-AAA3-02028DB1CAF9}" type="presParOf" srcId="{F640416A-2778-4645-B00B-7C0C68CF0417}" destId="{BED00208-39D8-1A4E-9C2D-2D05B79860D1}" srcOrd="1" destOrd="0" presId="urn:microsoft.com/office/officeart/2005/8/layout/hProcess9"/>
    <dgm:cxn modelId="{4CACB934-A883-F140-A52F-870CAA3C4989}" type="presParOf" srcId="{F640416A-2778-4645-B00B-7C0C68CF0417}" destId="{DD25A9C6-73C5-034C-9141-067075B117D8}" srcOrd="2" destOrd="0" presId="urn:microsoft.com/office/officeart/2005/8/layout/hProcess9"/>
    <dgm:cxn modelId="{7270CC2C-1663-3F42-BB80-27FE4D5B3C48}" type="presParOf" srcId="{F640416A-2778-4645-B00B-7C0C68CF0417}" destId="{EFC0612A-059E-1648-A19F-CB6A9F29A6D5}" srcOrd="3" destOrd="0" presId="urn:microsoft.com/office/officeart/2005/8/layout/hProcess9"/>
    <dgm:cxn modelId="{2B780C64-6B74-8346-A17C-0D941001A3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D008EE6F-955A-F040-B79D-EC957CCCF295}" type="presOf" srcId="{840EF2FF-9D50-4647-9914-74D089286C46}" destId="{84E372B1-C2D4-044D-8D9B-03BAA0D0E7CB}" srcOrd="0" destOrd="0" presId="urn:microsoft.com/office/officeart/2005/8/layout/hProcess9"/>
    <dgm:cxn modelId="{A280465D-CD75-C64E-A6F3-17135D7F1BB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8C7E46FB-E439-2F46-8606-67AD07152B89}" type="presOf" srcId="{16DDB171-5BFA-EB42-9166-37F5D48635B2}" destId="{45CD59F2-8ABB-5247-A051-AB4167B88F7D}" srcOrd="0" destOrd="0" presId="urn:microsoft.com/office/officeart/2005/8/layout/hProcess9"/>
    <dgm:cxn modelId="{CAF47716-096B-BA4C-8905-6DD4F6A7DBE8}" type="presOf" srcId="{8C044235-ED0A-8542-BFA3-BBFC322E5065}" destId="{DD25A9C6-73C5-034C-9141-067075B117D8}" srcOrd="0" destOrd="0" presId="urn:microsoft.com/office/officeart/2005/8/layout/hProcess9"/>
    <dgm:cxn modelId="{36BB753D-53B5-3142-A662-4584A641A92B}" type="presParOf" srcId="{6D04906C-8FA3-044F-A9CA-DE594BFC6B62}" destId="{2E8A1CBE-0266-EA4C-B578-7F204E55EDE3}" srcOrd="0" destOrd="0" presId="urn:microsoft.com/office/officeart/2005/8/layout/hProcess9"/>
    <dgm:cxn modelId="{FFEE02D0-D6B1-8040-8CA0-C6BE865A7015}" type="presParOf" srcId="{6D04906C-8FA3-044F-A9CA-DE594BFC6B62}" destId="{F640416A-2778-4645-B00B-7C0C68CF0417}" srcOrd="1" destOrd="0" presId="urn:microsoft.com/office/officeart/2005/8/layout/hProcess9"/>
    <dgm:cxn modelId="{B3CD98B2-C415-5E49-AC81-435306CC878F}" type="presParOf" srcId="{F640416A-2778-4645-B00B-7C0C68CF0417}" destId="{45CD59F2-8ABB-5247-A051-AB4167B88F7D}" srcOrd="0" destOrd="0" presId="urn:microsoft.com/office/officeart/2005/8/layout/hProcess9"/>
    <dgm:cxn modelId="{76CDA612-F809-AD4E-8FC1-8D7D8633171D}" type="presParOf" srcId="{F640416A-2778-4645-B00B-7C0C68CF0417}" destId="{BED00208-39D8-1A4E-9C2D-2D05B79860D1}" srcOrd="1" destOrd="0" presId="urn:microsoft.com/office/officeart/2005/8/layout/hProcess9"/>
    <dgm:cxn modelId="{60DB301A-5E6F-B444-AC5F-0488C4607190}" type="presParOf" srcId="{F640416A-2778-4645-B00B-7C0C68CF0417}" destId="{DD25A9C6-73C5-034C-9141-067075B117D8}" srcOrd="2" destOrd="0" presId="urn:microsoft.com/office/officeart/2005/8/layout/hProcess9"/>
    <dgm:cxn modelId="{07D7ED84-1F11-3546-96AD-7DBFF0B6E20F}" type="presParOf" srcId="{F640416A-2778-4645-B00B-7C0C68CF0417}" destId="{EFC0612A-059E-1648-A19F-CB6A9F29A6D5}" srcOrd="3" destOrd="0" presId="urn:microsoft.com/office/officeart/2005/8/layout/hProcess9"/>
    <dgm:cxn modelId="{538A1041-39EF-7142-ACEA-E91D7B06BAD3}"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988A175-8CA2-454A-ACF1-6F1F75A86586}" type="presOf" srcId="{16DDB171-5BFA-EB42-9166-37F5D48635B2}" destId="{45CD59F2-8ABB-5247-A051-AB4167B88F7D}" srcOrd="0" destOrd="0" presId="urn:microsoft.com/office/officeart/2005/8/layout/hProcess9"/>
    <dgm:cxn modelId="{D651F432-B045-6B4F-A8CF-90DBA3A52250}"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32D28266-1F75-CC46-BBFB-2E22AB06B4E4}" type="presOf" srcId="{840EF2FF-9D50-4647-9914-74D089286C46}" destId="{84E372B1-C2D4-044D-8D9B-03BAA0D0E7CB}" srcOrd="0" destOrd="0" presId="urn:microsoft.com/office/officeart/2005/8/layout/hProcess9"/>
    <dgm:cxn modelId="{1EA8ACC5-7CAB-784B-87DB-80E8EF97E6EA}"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90509892-3192-B747-8D09-612BE277685D}" type="presOf" srcId="{BAD13A25-6A2D-CE4D-BBDF-9DF322328A0B}" destId="{6D04906C-8FA3-044F-A9CA-DE594BFC6B62}" srcOrd="0" destOrd="0" presId="urn:microsoft.com/office/officeart/2005/8/layout/hProcess9"/>
    <dgm:cxn modelId="{C677DEDA-C5A7-6C4F-A39F-6B216B2C7DAF}" type="presOf" srcId="{A6255F46-E33C-0D48-AC58-D7B360BDCDA3}" destId="{C9EA1690-CD96-B84C-B458-F944C9D4D943}" srcOrd="0" destOrd="0" presId="urn:microsoft.com/office/officeart/2005/8/layout/hProcess9"/>
    <dgm:cxn modelId="{37EA2280-6845-054E-BF10-A0C729B6B4EB}" type="presParOf" srcId="{6D04906C-8FA3-044F-A9CA-DE594BFC6B62}" destId="{2E8A1CBE-0266-EA4C-B578-7F204E55EDE3}" srcOrd="0" destOrd="0" presId="urn:microsoft.com/office/officeart/2005/8/layout/hProcess9"/>
    <dgm:cxn modelId="{17FC2B55-C155-ED45-863C-249097149DE9}" type="presParOf" srcId="{6D04906C-8FA3-044F-A9CA-DE594BFC6B62}" destId="{F640416A-2778-4645-B00B-7C0C68CF0417}" srcOrd="1" destOrd="0" presId="urn:microsoft.com/office/officeart/2005/8/layout/hProcess9"/>
    <dgm:cxn modelId="{F33E878E-D63A-4D4D-AB40-7D2CA2E5F94E}" type="presParOf" srcId="{F640416A-2778-4645-B00B-7C0C68CF0417}" destId="{45CD59F2-8ABB-5247-A051-AB4167B88F7D}" srcOrd="0" destOrd="0" presId="urn:microsoft.com/office/officeart/2005/8/layout/hProcess9"/>
    <dgm:cxn modelId="{BD44D4A2-D7CA-9E4E-9ADE-53A74EAE2D6B}" type="presParOf" srcId="{F640416A-2778-4645-B00B-7C0C68CF0417}" destId="{BED00208-39D8-1A4E-9C2D-2D05B79860D1}" srcOrd="1" destOrd="0" presId="urn:microsoft.com/office/officeart/2005/8/layout/hProcess9"/>
    <dgm:cxn modelId="{AA7B9315-F02E-2E4F-8ECE-926051A5ABFE}" type="presParOf" srcId="{F640416A-2778-4645-B00B-7C0C68CF0417}" destId="{C9EA1690-CD96-B84C-B458-F944C9D4D943}" srcOrd="2" destOrd="0" presId="urn:microsoft.com/office/officeart/2005/8/layout/hProcess9"/>
    <dgm:cxn modelId="{AD84C6B8-0360-874B-97C4-7A302C5B1E8E}" type="presParOf" srcId="{F640416A-2778-4645-B00B-7C0C68CF0417}" destId="{E8222F88-CA9D-BA4F-9DBC-893D45FFE387}" srcOrd="3" destOrd="0" presId="urn:microsoft.com/office/officeart/2005/8/layout/hProcess9"/>
    <dgm:cxn modelId="{457C11A7-371F-F14F-B35B-FACAE1C89049}" type="presParOf" srcId="{F640416A-2778-4645-B00B-7C0C68CF0417}" destId="{DD25A9C6-73C5-034C-9141-067075B117D8}" srcOrd="4" destOrd="0" presId="urn:microsoft.com/office/officeart/2005/8/layout/hProcess9"/>
    <dgm:cxn modelId="{BE49C0DB-1683-E740-AD2D-3FFD3EF43167}" type="presParOf" srcId="{F640416A-2778-4645-B00B-7C0C68CF0417}" destId="{EFC0612A-059E-1648-A19F-CB6A9F29A6D5}" srcOrd="5" destOrd="0" presId="urn:microsoft.com/office/officeart/2005/8/layout/hProcess9"/>
    <dgm:cxn modelId="{46210C87-15AF-AD41-BD12-B13F61060EF1}" type="presParOf" srcId="{F640416A-2778-4645-B00B-7C0C68CF0417}" destId="{84E372B1-C2D4-044D-8D9B-03BAA0D0E7CB}" srcOrd="6" destOrd="0" presId="urn:microsoft.com/office/officeart/2005/8/layout/hProcess9"/>
    <dgm:cxn modelId="{986A77AB-1437-4348-A045-34D39B9E1F61}" type="presParOf" srcId="{F640416A-2778-4645-B00B-7C0C68CF0417}" destId="{955F78DF-2E40-6842-AC82-A9685FF6538B}" srcOrd="7" destOrd="0" presId="urn:microsoft.com/office/officeart/2005/8/layout/hProcess9"/>
    <dgm:cxn modelId="{39151F26-4A31-B046-B25A-50AA4FE8A858}"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17481"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create</a:t>
          </a:r>
          <a:endParaRPr lang="en-US" sz="2100" kern="1200" dirty="0">
            <a:latin typeface="Inconsolata"/>
            <a:cs typeface="Inconsolata"/>
          </a:endParaRPr>
        </a:p>
      </dsp:txBody>
      <dsp:txXfrm>
        <a:off x="256364" y="636274"/>
        <a:ext cx="2130840" cy="718756"/>
      </dsp:txXfrm>
    </dsp:sp>
    <dsp:sp modelId="{DD25A9C6-73C5-034C-9141-067075B117D8}">
      <dsp:nvSpPr>
        <dsp:cNvPr id="0" name=""/>
        <dsp:cNvSpPr/>
      </dsp:nvSpPr>
      <dsp:spPr>
        <a:xfrm>
          <a:off x="2576708"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converge</a:t>
          </a:r>
          <a:endParaRPr lang="en-US" sz="21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35934"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a:t>
          </a:r>
          <a:r>
            <a:rPr lang="en-US" sz="2100" kern="1200" dirty="0" smtClean="0"/>
            <a:t>  </a:t>
          </a:r>
          <a:r>
            <a:rPr lang="en-US" sz="2100" kern="1200" dirty="0" smtClean="0">
              <a:latin typeface="Inconsolata"/>
              <a:cs typeface="Inconsolata"/>
            </a:rPr>
            <a:t>verify</a:t>
          </a:r>
          <a:endParaRPr lang="en-US" sz="2100" kern="1200" dirty="0">
            <a:latin typeface="Inconsolata"/>
            <a:cs typeface="Inconsolata"/>
          </a:endParaRPr>
        </a:p>
      </dsp:txBody>
      <dsp:txXfrm>
        <a:off x="4974817" y="636274"/>
        <a:ext cx="2130840"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17481"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create</a:t>
          </a:r>
          <a:endParaRPr lang="en-US" sz="2100" kern="1200" dirty="0">
            <a:latin typeface="Inconsolata"/>
            <a:cs typeface="Inconsolata"/>
          </a:endParaRPr>
        </a:p>
      </dsp:txBody>
      <dsp:txXfrm>
        <a:off x="256364"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converge</a:t>
          </a:r>
          <a:endParaRPr lang="en-US" sz="21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35934"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a:t>
          </a:r>
          <a:r>
            <a:rPr lang="en-US" sz="2100" kern="1200" dirty="0" smtClean="0"/>
            <a:t>  </a:t>
          </a:r>
          <a:r>
            <a:rPr lang="en-US" sz="2100" kern="1200" dirty="0" smtClean="0">
              <a:latin typeface="Inconsolata"/>
              <a:cs typeface="Inconsolata"/>
            </a:rPr>
            <a:t>verify</a:t>
          </a:r>
          <a:endParaRPr lang="en-US" sz="2100" kern="1200" dirty="0">
            <a:latin typeface="Inconsolata"/>
            <a:cs typeface="Inconsolata"/>
          </a:endParaRPr>
        </a:p>
      </dsp:txBody>
      <dsp:txXfrm>
        <a:off x="4974817" y="636274"/>
        <a:ext cx="2130840"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17481"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create</a:t>
          </a:r>
          <a:endParaRPr lang="en-US" sz="2100" kern="1200" dirty="0">
            <a:latin typeface="Inconsolata"/>
            <a:cs typeface="Inconsolata"/>
          </a:endParaRPr>
        </a:p>
      </dsp:txBody>
      <dsp:txXfrm>
        <a:off x="256364"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converge</a:t>
          </a:r>
          <a:endParaRPr lang="en-US" sz="21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35934"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a:t>
          </a:r>
          <a:r>
            <a:rPr lang="en-US" sz="2100" kern="1200" dirty="0" smtClean="0"/>
            <a:t>  </a:t>
          </a:r>
          <a:r>
            <a:rPr lang="en-US" sz="2100" kern="1200" dirty="0" smtClean="0">
              <a:latin typeface="Inconsolata"/>
              <a:cs typeface="Inconsolata"/>
            </a:rPr>
            <a:t>verify</a:t>
          </a:r>
          <a:endParaRPr lang="en-US" sz="2100" kern="1200" dirty="0">
            <a:latin typeface="Inconsolata"/>
            <a:cs typeface="Inconsolata"/>
          </a:endParaRPr>
        </a:p>
      </dsp:txBody>
      <dsp:txXfrm>
        <a:off x="4974817" y="636274"/>
        <a:ext cx="2130840"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17481"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create</a:t>
          </a:r>
          <a:endParaRPr lang="en-US" sz="2100" kern="1200" dirty="0">
            <a:latin typeface="Inconsolata"/>
            <a:cs typeface="Inconsolata"/>
          </a:endParaRPr>
        </a:p>
      </dsp:txBody>
      <dsp:txXfrm>
        <a:off x="256364"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converge</a:t>
          </a:r>
          <a:endParaRPr lang="en-US" sz="21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35934"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a:t>
          </a:r>
          <a:r>
            <a:rPr lang="en-US" sz="2100" kern="1200" dirty="0" smtClean="0"/>
            <a:t>  </a:t>
          </a:r>
          <a:r>
            <a:rPr lang="en-US" sz="2100" kern="1200" dirty="0" smtClean="0">
              <a:latin typeface="Inconsolata"/>
              <a:cs typeface="Inconsolata"/>
            </a:rPr>
            <a:t>verify</a:t>
          </a:r>
          <a:endParaRPr lang="en-US" sz="2100" kern="1200" dirty="0">
            <a:latin typeface="Inconsolata"/>
            <a:cs typeface="Inconsolata"/>
          </a:endParaRPr>
        </a:p>
      </dsp:txBody>
      <dsp:txXfrm>
        <a:off x="4974817" y="636274"/>
        <a:ext cx="2130840"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76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destroy</a:t>
          </a:r>
          <a:endParaRPr lang="en-US" sz="2100" kern="1200" dirty="0">
            <a:latin typeface="Inconsolata"/>
            <a:cs typeface="Inconsolata"/>
          </a:endParaRPr>
        </a:p>
      </dsp:txBody>
      <dsp:txXfrm>
        <a:off x="41643" y="636274"/>
        <a:ext cx="1327175" cy="718756"/>
      </dsp:txXfrm>
    </dsp:sp>
    <dsp:sp modelId="{C9EA1690-CD96-B84C-B458-F944C9D4D943}">
      <dsp:nvSpPr>
        <dsp:cNvPr id="0" name=""/>
        <dsp:cNvSpPr/>
      </dsp:nvSpPr>
      <dsp:spPr>
        <a:xfrm>
          <a:off x="149065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create</a:t>
          </a:r>
          <a:endParaRPr lang="en-US" sz="2100" kern="1200" dirty="0">
            <a:latin typeface="Inconsolata"/>
            <a:cs typeface="Inconsolata"/>
          </a:endParaRPr>
        </a:p>
      </dsp:txBody>
      <dsp:txXfrm>
        <a:off x="1529533" y="636274"/>
        <a:ext cx="1327175" cy="718756"/>
      </dsp:txXfrm>
    </dsp:sp>
    <dsp:sp modelId="{DD25A9C6-73C5-034C-9141-067075B117D8}">
      <dsp:nvSpPr>
        <dsp:cNvPr id="0" name=""/>
        <dsp:cNvSpPr/>
      </dsp:nvSpPr>
      <dsp:spPr>
        <a:xfrm>
          <a:off x="297854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converge</a:t>
          </a:r>
          <a:endParaRPr lang="en-US" sz="2100" kern="1200" dirty="0">
            <a:latin typeface="Inconsolata"/>
            <a:cs typeface="Inconsolata"/>
          </a:endParaRPr>
        </a:p>
      </dsp:txBody>
      <dsp:txXfrm>
        <a:off x="3017423" y="636274"/>
        <a:ext cx="1327175" cy="718756"/>
      </dsp:txXfrm>
    </dsp:sp>
    <dsp:sp modelId="{84E372B1-C2D4-044D-8D9B-03BAA0D0E7CB}">
      <dsp:nvSpPr>
        <dsp:cNvPr id="0" name=""/>
        <dsp:cNvSpPr/>
      </dsp:nvSpPr>
      <dsp:spPr>
        <a:xfrm>
          <a:off x="446643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a:t>
          </a:r>
          <a:r>
            <a:rPr lang="en-US" sz="2100" kern="1200" dirty="0" smtClean="0"/>
            <a:t>  </a:t>
          </a:r>
          <a:r>
            <a:rPr lang="en-US" sz="2100" kern="1200" dirty="0" smtClean="0">
              <a:latin typeface="Inconsolata"/>
              <a:cs typeface="Inconsolata"/>
            </a:rPr>
            <a:t>verify</a:t>
          </a:r>
          <a:endParaRPr lang="en-US" sz="2100" kern="1200" dirty="0">
            <a:latin typeface="Inconsolata"/>
            <a:cs typeface="Inconsolata"/>
          </a:endParaRPr>
        </a:p>
      </dsp:txBody>
      <dsp:txXfrm>
        <a:off x="4505313" y="636274"/>
        <a:ext cx="1327175" cy="718756"/>
      </dsp:txXfrm>
    </dsp:sp>
    <dsp:sp modelId="{A8E927B3-6773-FD4B-9A48-2F817CC9A0C3}">
      <dsp:nvSpPr>
        <dsp:cNvPr id="0" name=""/>
        <dsp:cNvSpPr/>
      </dsp:nvSpPr>
      <dsp:spPr>
        <a:xfrm>
          <a:off x="595432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latin typeface="Inconsolata"/>
              <a:cs typeface="Inconsolata"/>
            </a:rPr>
            <a:t>kitchen destroy</a:t>
          </a:r>
          <a:endParaRPr lang="en-US" sz="2100" kern="1200" dirty="0">
            <a:latin typeface="Inconsolata"/>
            <a:cs typeface="Inconsolata"/>
          </a:endParaRPr>
        </a:p>
      </dsp:txBody>
      <dsp:txXfrm>
        <a:off x="5993203" y="636274"/>
        <a:ext cx="1327175" cy="7187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2015-05-01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2015-05-01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62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456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some example tests. These may not be tests that the attendees define and that is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Master" Target="../slideMasters/slideMaster1.xml"/><Relationship Id="rId1" Type="http://schemas.openxmlformats.org/officeDocument/2006/relationships/themeOverride" Target="../theme/themeOverride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Master" Target="../slideMasters/slideMaster1.xml"/><Relationship Id="rId1" Type="http://schemas.openxmlformats.org/officeDocument/2006/relationships/themeOverride" Target="../theme/themeOverride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9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2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242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12463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smtClean="0">
                <a:solidFill>
                  <a:schemeClr val="tx1">
                    <a:lumMod val="75000"/>
                  </a:schemeClr>
                </a:solidFill>
                <a:latin typeface="Inconsolata"/>
                <a:cs typeface="Inconsolata"/>
              </a:rPr>
              <a:t>" is enabled</a:t>
            </a:r>
            <a:r>
              <a:rPr lang="en-US" sz="2000" dirty="0" smtClean="0">
                <a:solidFill>
                  <a:schemeClr val="tx1">
                    <a:lumMod val="75000"/>
                  </a:schemeClr>
                </a:solidFill>
                <a:latin typeface="Inconsolata"/>
                <a:cs typeface="Inconsolata"/>
              </a:rPr>
              <a:t>.</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6627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3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20409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3096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16356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048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48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07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4892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357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9638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395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9789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93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31846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4545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238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19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99084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35565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754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dirty="0" smtClean="0"/>
              <a:t>Raise your hand if you were not given an IP Address to login to</a:t>
            </a:r>
            <a:endParaRPr lang="en-US" b="1" i="1" dirty="0" smtClean="0"/>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745583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1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390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17968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23779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6275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23736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957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795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2196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9475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5128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0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798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749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4379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31069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73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939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3623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err="1"/>
              <a:t>setup</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setup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0393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centos-6.4</a:t>
            </a:r>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setup/.</a:t>
            </a:r>
            <a:r>
              <a:rPr lang="en-US" dirty="0" err="1" smtClean="0"/>
              <a:t>kitchen.yml</a:t>
            </a:r>
            <a:endParaRPr lang="en-US" dirty="0"/>
          </a:p>
        </p:txBody>
      </p:sp>
    </p:spTree>
    <p:extLst>
      <p:ext uri="{BB962C8B-B14F-4D97-AF65-F5344CB8AC3E}">
        <p14:creationId xmlns:p14="http://schemas.microsoft.com/office/powerpoint/2010/main" val="3790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fontScale="62500" lnSpcReduction="20000"/>
          </a:bodyPr>
          <a:lstStyle/>
          <a:p>
            <a:pPr algn="ctr"/>
            <a:r>
              <a:rPr lang="en-US" dirty="0">
                <a:solidFill>
                  <a:srgbClr val="3E4346"/>
                </a:solidFill>
                <a:cs typeface="Inconsolata"/>
              </a:rPr>
              <a:t>http://</a:t>
            </a:r>
            <a:r>
              <a:rPr lang="en-US" dirty="0" err="1">
                <a:solidFill>
                  <a:srgbClr val="3E4346"/>
                </a:solidFill>
                <a:cs typeface="Inconsolata"/>
              </a:rPr>
              <a:t>kitchen.ci</a:t>
            </a:r>
            <a:r>
              <a:rPr lang="en-US" dirty="0">
                <a:solidFill>
                  <a:srgbClr val="3E4346"/>
                </a:solidFill>
                <a:cs typeface="Inconsolata"/>
              </a:rPr>
              <a:t>/docs/getting-started/creating-cookbook</a:t>
            </a:r>
          </a:p>
        </p:txBody>
      </p:sp>
    </p:spTree>
    <p:extLst>
      <p:ext uri="{BB962C8B-B14F-4D97-AF65-F5344CB8AC3E}">
        <p14:creationId xmlns:p14="http://schemas.microsoft.com/office/powerpoint/2010/main" val="18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6.4</a:t>
            </a:r>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0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centos-6.4</a:t>
            </a:r>
          </a:p>
          <a:p>
            <a:endParaRPr lang="en-US" sz="1800" dirty="0" smtClean="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78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centos-6.4</a:t>
            </a:r>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44717" y="4372705"/>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907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and any node attribute setups that we want run on each </a:t>
            </a:r>
            <a:r>
              <a:rPr lang="en-US" sz="2800" dirty="0" smtClean="0"/>
              <a:t>platforms defined above.</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7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a:latin typeface="Inconsolata"/>
                <a:cs typeface="Inconsolata"/>
              </a:rPr>
              <a:t>"setup"</a:t>
            </a:r>
            <a:r>
              <a:rPr lang="en-US" sz="2800" dirty="0"/>
              <a:t> 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4066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default-centos-64    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8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8292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default-centos-64    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443089"/>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14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centos-</a:t>
            </a:r>
            <a:r>
              <a:rPr lang="en-US" sz="1800" dirty="0" smtClean="0"/>
              <a:t>6.4</a:t>
            </a:r>
            <a:endParaRPr lang="en-US" sz="1800" dirty="0"/>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l="3757" r="3757"/>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466919" y="1715621"/>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256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smtClean="0"/>
              <a:t> 6.4</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name: centos-6.4</a:t>
            </a:r>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458881" y="3813410"/>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Content Placeholder 2" descr="centos-symbol.png"/>
          <p:cNvPicPr>
            <a:picLocks noGrp="1" noChangeAspect="1"/>
          </p:cNvPicPr>
          <p:nvPr>
            <p:ph sz="quarter" idx="12"/>
          </p:nvPr>
        </p:nvPicPr>
        <p:blipFill>
          <a:blip r:embed="rId2">
            <a:extLst>
              <a:ext uri="{28A0092B-C50C-407E-A947-70E740481C1C}">
                <a14:useLocalDpi xmlns:a14="http://schemas.microsoft.com/office/drawing/2010/main" val="0"/>
              </a:ext>
            </a:extLst>
          </a:blip>
          <a:srcRect t="12068" b="12068"/>
          <a:stretch>
            <a:fillRect/>
          </a:stretch>
        </p:blipFill>
        <p:spPr/>
      </p:pic>
    </p:spTree>
    <p:extLst>
      <p:ext uri="{BB962C8B-B14F-4D97-AF65-F5344CB8AC3E}">
        <p14:creationId xmlns:p14="http://schemas.microsoft.com/office/powerpoint/2010/main" val="42476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t>
            </a:r>
            <a:r>
              <a:rPr lang="en-US" dirty="0" err="1" smtClean="0"/>
              <a:t>kitchen.yml</a:t>
            </a:r>
            <a:endParaRPr lang="en-US" dirty="0"/>
          </a:p>
        </p:txBody>
      </p:sp>
      <p:sp>
        <p:nvSpPr>
          <p:cNvPr id="3" name="Subtitle 2"/>
          <p:cNvSpPr>
            <a:spLocks noGrp="1"/>
          </p:cNvSpPr>
          <p:nvPr>
            <p:ph type="subTitle" idx="1"/>
          </p:nvPr>
        </p:nvSpPr>
        <p:spPr/>
        <p:txBody>
          <a:bodyPr/>
          <a:lstStyle/>
          <a:p>
            <a:r>
              <a:rPr lang="en-US" dirty="0" smtClean="0"/>
              <a:t>Update the </a:t>
            </a:r>
            <a:r>
              <a:rPr lang="en-US" dirty="0">
                <a:latin typeface="Inconsolata"/>
                <a:cs typeface="Inconsolata"/>
              </a:rPr>
              <a:t>"setup"</a:t>
            </a:r>
            <a:r>
              <a:rPr lang="en-US" dirty="0"/>
              <a:t> cookbook's </a:t>
            </a:r>
            <a:r>
              <a:rPr lang="en-US" dirty="0">
                <a:latin typeface="Inconsolata"/>
                <a:cs typeface="Inconsolata"/>
              </a:rPr>
              <a:t>.</a:t>
            </a:r>
            <a:r>
              <a:rPr lang="en-US" dirty="0" err="1" smtClean="0">
                <a:latin typeface="Inconsolata"/>
                <a:cs typeface="Inconsolata"/>
              </a:rPr>
              <a:t>kitchen.yml</a:t>
            </a:r>
            <a:r>
              <a:rPr lang="en-US" dirty="0"/>
              <a:t> </a:t>
            </a:r>
            <a:r>
              <a:rPr lang="en-US" dirty="0" smtClean="0"/>
              <a:t>to use the </a:t>
            </a:r>
            <a:r>
              <a:rPr lang="en-US" dirty="0" err="1" smtClean="0">
                <a:latin typeface="Inconsolata"/>
                <a:cs typeface="Inconsolata"/>
              </a:rPr>
              <a:t>docker</a:t>
            </a:r>
            <a:r>
              <a:rPr lang="en-US" dirty="0" smtClean="0"/>
              <a:t> </a:t>
            </a:r>
            <a:r>
              <a:rPr lang="en-US" dirty="0"/>
              <a:t>driver </a:t>
            </a:r>
            <a:r>
              <a:rPr lang="en-US" dirty="0" smtClean="0"/>
              <a:t>and only the </a:t>
            </a:r>
            <a:r>
              <a:rPr lang="en-US" dirty="0" smtClean="0">
                <a:latin typeface="Inconsolata"/>
                <a:cs typeface="Inconsolata"/>
              </a:rPr>
              <a:t>centos-6.4</a:t>
            </a:r>
            <a:r>
              <a:rPr lang="en-US" dirty="0" smtClean="0"/>
              <a:t> platform.</a:t>
            </a:r>
            <a:endParaRPr lang="en-US" dirty="0"/>
          </a:p>
          <a:p>
            <a:endParaRPr lang="en-US" dirty="0"/>
          </a:p>
        </p:txBody>
      </p:sp>
    </p:spTree>
    <p:extLst>
      <p:ext uri="{BB962C8B-B14F-4D97-AF65-F5344CB8AC3E}">
        <p14:creationId xmlns:p14="http://schemas.microsoft.com/office/powerpoint/2010/main" val="36988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10268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1091960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12389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2836067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39328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a:latin typeface="Inconsolata"/>
                <a:cs typeface="Inconsolata"/>
              </a:rPr>
              <a:t>"setup"</a:t>
            </a:r>
            <a:r>
              <a:rPr lang="en-US" dirty="0"/>
              <a:t> </a:t>
            </a:r>
            <a:r>
              <a:rPr lang="en-US" dirty="0" smtClean="0"/>
              <a:t>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6.4 platform.</a:t>
            </a:r>
          </a:p>
        </p:txBody>
      </p:sp>
    </p:spTree>
    <p:extLst>
      <p:ext uri="{BB962C8B-B14F-4D97-AF65-F5344CB8AC3E}">
        <p14:creationId xmlns:p14="http://schemas.microsoft.com/office/powerpoint/2010/main" val="2869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6.4 platform.</a:t>
            </a:r>
          </a:p>
        </p:txBody>
      </p:sp>
    </p:spTree>
    <p:extLst>
      <p:ext uri="{BB962C8B-B14F-4D97-AF65-F5344CB8AC3E}">
        <p14:creationId xmlns:p14="http://schemas.microsoft.com/office/powerpoint/2010/main" val="3756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we converge a recipe?</a:t>
            </a:r>
            <a:endParaRPr lang="en-US" dirty="0"/>
          </a:p>
        </p:txBody>
      </p:sp>
    </p:spTree>
    <p:extLst>
      <p:ext uri="{BB962C8B-B14F-4D97-AF65-F5344CB8AC3E}">
        <p14:creationId xmlns:p14="http://schemas.microsoft.com/office/powerpoint/2010/main" val="1903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6274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converge a recipe?</a:t>
            </a:r>
            <a:endParaRPr lang="en-US" dirty="0"/>
          </a:p>
        </p:txBody>
      </p:sp>
    </p:spTree>
    <p:extLst>
      <p:ext uri="{BB962C8B-B14F-4D97-AF65-F5344CB8AC3E}">
        <p14:creationId xmlns:p14="http://schemas.microsoft.com/office/powerpoint/2010/main" val="28689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"setup"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39735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41969498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26334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26723572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4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598416566"/>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25225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3304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36484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700" dirty="0" smtClean="0"/>
              <a:t>setup/test/integration/default/</a:t>
            </a:r>
            <a:r>
              <a:rPr lang="en-US" sz="2700" dirty="0" err="1" smtClean="0"/>
              <a:t>serverspec</a:t>
            </a:r>
            <a:r>
              <a:rPr lang="en-US" sz="2700" dirty="0" smtClean="0"/>
              <a:t>/</a:t>
            </a:r>
            <a:r>
              <a:rPr lang="en-US" sz="2700" dirty="0" err="1" smtClean="0"/>
              <a:t>default_spec.rb</a:t>
            </a:r>
            <a:endParaRPr lang="en-US" sz="27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18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700" dirty="0"/>
              <a:t>setup/test/integration/default/</a:t>
            </a:r>
            <a:r>
              <a:rPr lang="en-US" sz="2700" dirty="0" err="1"/>
              <a:t>serverspec</a:t>
            </a:r>
            <a:r>
              <a:rPr lang="en-US" sz="2700" dirty="0"/>
              <a:t>/</a:t>
            </a:r>
            <a:r>
              <a:rPr lang="en-US" sz="2700" dirty="0" err="1"/>
              <a:t>default_spec.rb</a:t>
            </a:r>
            <a:endParaRPr lang="en-US" sz="2700" dirty="0"/>
          </a:p>
        </p:txBody>
      </p:sp>
      <p:sp>
        <p:nvSpPr>
          <p:cNvPr id="16" name="Content Placeholder 15"/>
          <p:cNvSpPr>
            <a:spLocks noGrp="1"/>
          </p:cNvSpPr>
          <p:nvPr>
            <p:ph sz="quarter" idx="12"/>
          </p:nvPr>
        </p:nvSpPr>
        <p:spPr/>
        <p:txBody>
          <a:bodyPr/>
          <a:lstStyle/>
          <a:p>
            <a:r>
              <a:rPr lang="en-US" dirty="0" smtClean="0"/>
              <a:t>Describing a body of tests for the "setup" 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18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102760" y="2740787"/>
            <a:ext cx="2065827"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83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9034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4701630" y="2741838"/>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25152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5586333" y="2680728"/>
            <a:ext cx="1310236"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335695"/>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cs typeface="Inconsolata"/>
              </a:rPr>
              <a:t>http://kitchen.ci/docs/getting-started/writing-test</a:t>
            </a:r>
            <a:endParaRPr lang="en-US" dirty="0">
              <a:cs typeface="Inconsolata"/>
            </a:endParaRPr>
          </a:p>
        </p:txBody>
      </p:sp>
    </p:spTree>
    <p:extLst>
      <p:ext uri="{BB962C8B-B14F-4D97-AF65-F5344CB8AC3E}">
        <p14:creationId xmlns:p14="http://schemas.microsoft.com/office/powerpoint/2010/main" val="4076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6870548" y="2745470"/>
            <a:ext cx="1905073"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3477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Open </a:t>
            </a:r>
            <a:r>
              <a:rPr lang="en-US" dirty="0">
                <a:latin typeface="Inconsolata"/>
                <a:cs typeface="Inconsolata"/>
              </a:rPr>
              <a:t>setup/test/integration/default/</a:t>
            </a:r>
            <a:r>
              <a:rPr lang="en-US" dirty="0" err="1">
                <a:latin typeface="Inconsolata"/>
                <a:cs typeface="Inconsolata"/>
              </a:rPr>
              <a:t>serverspec</a:t>
            </a:r>
            <a:r>
              <a:rPr lang="en-US" dirty="0">
                <a:latin typeface="Inconsolata"/>
                <a:cs typeface="Inconsolata"/>
              </a:rPr>
              <a:t>/</a:t>
            </a:r>
            <a:r>
              <a:rPr lang="en-US" dirty="0" err="1">
                <a:latin typeface="Inconsolata"/>
                <a:cs typeface="Inconsolata"/>
              </a:rPr>
              <a:t>default_spec.rb</a:t>
            </a:r>
            <a:endParaRPr lang="en-US" dirty="0">
              <a:latin typeface="Inconsolata"/>
              <a:cs typeface="Inconsolata"/>
            </a:endParaRPr>
          </a:p>
          <a:p>
            <a:endParaRPr lang="en-US" dirty="0" smtClean="0"/>
          </a:p>
          <a:p>
            <a:r>
              <a:rPr lang="en-US" dirty="0" smtClean="0"/>
              <a:t>Write a test with the following expectation: </a:t>
            </a:r>
          </a:p>
          <a:p>
            <a:endParaRPr lang="en-US" dirty="0" smtClean="0"/>
          </a:p>
          <a:p>
            <a:pPr lvl="1" algn="l"/>
            <a:r>
              <a:rPr lang="en-US" dirty="0" smtClean="0">
                <a:solidFill>
                  <a:schemeClr val="tx1"/>
                </a:solidFill>
              </a:rPr>
              <a:t>I expect the package tree should be installed.</a:t>
            </a:r>
          </a:p>
          <a:p>
            <a:endParaRPr lang="en-US" dirty="0"/>
          </a:p>
          <a:p>
            <a:r>
              <a:rPr lang="en-US" dirty="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a:t>
            </a:r>
            <a:r>
              <a:rPr lang="en-US" dirty="0" smtClean="0"/>
              <a:t>meets the expectations that you defined.</a:t>
            </a:r>
          </a:p>
          <a:p>
            <a:endParaRPr lang="en-US" dirty="0" smtClean="0"/>
          </a:p>
        </p:txBody>
      </p:sp>
    </p:spTree>
    <p:extLst>
      <p:ext uri="{BB962C8B-B14F-4D97-AF65-F5344CB8AC3E}">
        <p14:creationId xmlns:p14="http://schemas.microsoft.com/office/powerpoint/2010/main" val="8169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11205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tests for the remaining resources defined in the "setup" cookbook's default recipe.</a:t>
            </a:r>
            <a:endParaRPr lang="en-US" dirty="0"/>
          </a:p>
        </p:txBody>
      </p:sp>
      <p:sp>
        <p:nvSpPr>
          <p:cNvPr id="4" name="Content Placeholder 3"/>
          <p:cNvSpPr>
            <a:spLocks noGrp="1"/>
          </p:cNvSpPr>
          <p:nvPr>
            <p:ph sz="quarter" idx="11"/>
          </p:nvPr>
        </p:nvSpPr>
        <p:spPr/>
        <p:txBody>
          <a:bodyPr>
            <a:normAutofit/>
          </a:bodyPr>
          <a:lstStyle/>
          <a:p>
            <a:r>
              <a:rPr lang="en-US" dirty="0" smtClean="0"/>
              <a:t>Packages are a great start. But what about the file?</a:t>
            </a:r>
            <a:endParaRPr lang="en-US" dirty="0"/>
          </a:p>
        </p:txBody>
      </p:sp>
    </p:spTree>
    <p:extLst>
      <p:ext uri="{BB962C8B-B14F-4D97-AF65-F5344CB8AC3E}">
        <p14:creationId xmlns:p14="http://schemas.microsoft.com/office/powerpoint/2010/main" val="7520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40278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passwd</a:t>
            </a:r>
            <a:r>
              <a:rPr lang="en-US" dirty="0"/>
              <a:t>') 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976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60352"/>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42190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507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41101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r>
              <a:rPr lang="en-US" dirty="0"/>
              <a:t> to validate the test meets the expectations that you </a:t>
            </a:r>
            <a:r>
              <a:rPr lang="en-US" dirty="0" smtClean="0"/>
              <a:t>defined</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29994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30333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34677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dirty="0" smtClean="0"/>
              <a:t>  end</a:t>
            </a:r>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a:p>
        </p:txBody>
      </p:sp>
    </p:spTree>
    <p:extLst>
      <p:ext uri="{BB962C8B-B14F-4D97-AF65-F5344CB8AC3E}">
        <p14:creationId xmlns:p14="http://schemas.microsoft.com/office/powerpoint/2010/main" val="39048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36032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Create a test file for the "apache" cookbook's default recipe</a:t>
            </a:r>
          </a:p>
          <a:p>
            <a:pPr marL="285750" indent="-285750">
              <a:buFont typeface="Wingdings" charset="2"/>
              <a:buChar char="q"/>
            </a:pPr>
            <a:r>
              <a:rPr lang="en-US" dirty="0" smtClean="0"/>
              <a:t>Add tests that validate a working webserver</a:t>
            </a:r>
          </a:p>
          <a:p>
            <a:pPr marL="285750" indent="-285750">
              <a:buFont typeface="Wingdings" charset="2"/>
              <a:buChar char="q"/>
            </a:pPr>
            <a:r>
              <a:rPr lang="en-US" dirty="0" smtClean="0"/>
              <a:t>Run </a:t>
            </a:r>
            <a:r>
              <a:rPr lang="en-US" dirty="0" smtClean="0">
                <a:latin typeface="Inconsolata"/>
                <a:cs typeface="Inconsolata"/>
              </a:rPr>
              <a:t>kitchen test</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401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101833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tests would validate a working system?</a:t>
            </a:r>
            <a:endParaRPr lang="en-US" dirty="0"/>
          </a:p>
        </p:txBody>
      </p:sp>
    </p:spTree>
    <p:extLst>
      <p:ext uri="{BB962C8B-B14F-4D97-AF65-F5344CB8AC3E}">
        <p14:creationId xmlns:p14="http://schemas.microsoft.com/office/powerpoint/2010/main" val="12892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p>
        </p:txBody>
      </p:sp>
    </p:spTree>
    <p:extLst>
      <p:ext uri="{BB962C8B-B14F-4D97-AF65-F5344CB8AC3E}">
        <p14:creationId xmlns:p14="http://schemas.microsoft.com/office/powerpoint/2010/main" val="4167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21173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85000" lnSpcReduction="20000"/>
          </a:bodyPr>
          <a:lstStyle/>
          <a:p>
            <a:r>
              <a:rPr lang="en-US" dirty="0" smtClean="0"/>
              <a:t>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743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382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I answer for you?</a:t>
            </a:r>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731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26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PowerShell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673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42202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_install_chefdk-introdu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350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_install_chefdk-lic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5361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install_chefdk-installation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42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_install_chefdk-ready_to_inst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66225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Galen Emery</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p:txBody>
      </p:sp>
      <p:sp>
        <p:nvSpPr>
          <p:cNvPr id="4" name="Content Placeholder 3"/>
          <p:cNvSpPr>
            <a:spLocks noGrp="1"/>
          </p:cNvSpPr>
          <p:nvPr>
            <p:ph sz="quarter" idx="11"/>
          </p:nvPr>
        </p:nvSpPr>
        <p:spPr/>
        <p:txBody>
          <a:bodyPr/>
          <a:lstStyle/>
          <a:p>
            <a:r>
              <a:rPr lang="en-US" dirty="0" smtClean="0"/>
              <a:t>Automation Engineer – CHEF</a:t>
            </a:r>
          </a:p>
        </p:txBody>
      </p:sp>
    </p:spTree>
    <p:extLst>
      <p:ext uri="{BB962C8B-B14F-4D97-AF65-F5344CB8AC3E}">
        <p14:creationId xmlns:p14="http://schemas.microsoft.com/office/powerpoint/2010/main" val="259493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7013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_install_chefdk-elevated_permissions_prom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9827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_install_chefdk-installation_copying_fi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692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install_chefdk-comp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433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a:t>PS &gt; chef --version</a:t>
            </a:r>
          </a:p>
          <a:p>
            <a:r>
              <a:rPr lang="en-US" dirty="0"/>
              <a:t>PS &gt; chef-client --version</a:t>
            </a:r>
          </a:p>
          <a:p>
            <a:r>
              <a:rPr lang="en-US" dirty="0"/>
              <a:t>PS &gt; knife --version</a:t>
            </a:r>
          </a:p>
          <a:p>
            <a:r>
              <a:rPr lang="en-US" dirty="0"/>
              <a:t>PS &gt; </a:t>
            </a:r>
            <a:r>
              <a:rPr lang="en-US" dirty="0" err="1"/>
              <a:t>ohai</a:t>
            </a:r>
            <a:r>
              <a:rPr lang="en-US" dirty="0"/>
              <a:t> --version</a:t>
            </a:r>
          </a:p>
          <a:p>
            <a:r>
              <a:rPr lang="en-US" dirty="0"/>
              <a:t>PS &gt; berks --version</a:t>
            </a:r>
          </a:p>
          <a:p>
            <a:r>
              <a:rPr lang="en-US" dirty="0"/>
              <a:t>PS &gt; kitchen --version</a:t>
            </a:r>
          </a:p>
          <a:p>
            <a:r>
              <a:rPr lang="en-US" dirty="0"/>
              <a:t>PS &gt; </a:t>
            </a:r>
            <a:r>
              <a:rPr lang="en-US" dirty="0" err="1"/>
              <a:t>foodcritic</a:t>
            </a:r>
            <a:r>
              <a:rPr lang="en-US" dirty="0"/>
              <a:t> --version</a:t>
            </a:r>
          </a:p>
          <a:p>
            <a:r>
              <a:rPr lang="en-US" dirty="0"/>
              <a:t>PS &gt; </a:t>
            </a:r>
            <a:r>
              <a:rPr lang="en-US" dirty="0" err="1"/>
              <a:t>rubocop</a:t>
            </a:r>
            <a:r>
              <a:rPr lang="en-US" dirty="0"/>
              <a:t> --version</a:t>
            </a:r>
          </a:p>
        </p:txBody>
      </p:sp>
    </p:spTree>
    <p:extLst>
      <p:ext uri="{BB962C8B-B14F-4D97-AF65-F5344CB8AC3E}">
        <p14:creationId xmlns:p14="http://schemas.microsoft.com/office/powerpoint/2010/main" val="2296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7628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4750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34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2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/chefconf2015</a:t>
            </a:r>
          </a:p>
        </p:txBody>
      </p:sp>
      <p:sp>
        <p:nvSpPr>
          <p:cNvPr id="5" name="Subtitle 4"/>
          <p:cNvSpPr>
            <a:spLocks noGrp="1"/>
          </p:cNvSpPr>
          <p:nvPr>
            <p:ph type="subTitle" idx="1"/>
          </p:nvPr>
        </p:nvSpPr>
        <p:spPr/>
        <p:txBody>
          <a:bodyPr/>
          <a:lstStyle/>
          <a:p>
            <a:r>
              <a:rPr lang="en-US" dirty="0" smtClean="0"/>
              <a:t>The slides from this workshop and all the workshops from </a:t>
            </a:r>
            <a:r>
              <a:rPr lang="en-US" dirty="0" err="1" smtClean="0"/>
              <a:t>ChefConf</a:t>
            </a:r>
            <a:r>
              <a:rPr lang="en-US" dirty="0" smtClean="0"/>
              <a:t> 2015</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7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a:t>
            </a:r>
            <a:r>
              <a:rPr lang="en-US" dirty="0" err="1"/>
              <a:t>cheftraining</a:t>
            </a:r>
            <a:endParaRPr lang="en-US" dirty="0"/>
          </a:p>
        </p:txBody>
      </p:sp>
      <p:sp>
        <p:nvSpPr>
          <p:cNvPr id="5" name="Subtitle 4"/>
          <p:cNvSpPr>
            <a:spLocks noGrp="1"/>
          </p:cNvSpPr>
          <p:nvPr>
            <p:ph type="subTitle" idx="1"/>
          </p:nvPr>
        </p:nvSpPr>
        <p:spPr/>
        <p:txBody>
          <a:bodyPr/>
          <a:lstStyle/>
          <a:p>
            <a:r>
              <a:rPr lang="en-US" dirty="0" smtClean="0"/>
              <a:t>The training material for Chef Fundamentals and Extending </a:t>
            </a:r>
            <a:r>
              <a:rPr lang="en-US" smtClean="0"/>
              <a:t>Chef classes.</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699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0021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learnchef.com</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230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47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558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57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irc.freenode.net#</a:t>
            </a:r>
            <a:r>
              <a:rPr lang="en-US" dirty="0" err="1"/>
              <a:t>chef</a:t>
            </a:r>
            <a:endParaRPr lang="en-US" dirty="0"/>
          </a:p>
        </p:txBody>
      </p:sp>
      <p:sp>
        <p:nvSpPr>
          <p:cNvPr id="3" name="Subtitle 2"/>
          <p:cNvSpPr>
            <a:spLocks noGrp="1"/>
          </p:cNvSpPr>
          <p:nvPr>
            <p:ph type="subTitle" idx="1"/>
          </p:nvPr>
        </p:nvSpPr>
        <p:spPr/>
        <p:txBody>
          <a:bodyPr/>
          <a:lstStyle/>
          <a:p>
            <a:r>
              <a:rPr lang="en-US" dirty="0" smtClean="0"/>
              <a:t>Meetings every two weeks</a:t>
            </a:r>
            <a:endParaRPr lang="en-US" dirty="0"/>
          </a:p>
        </p:txBody>
      </p:sp>
    </p:spTree>
    <p:extLst>
      <p:ext uri="{BB962C8B-B14F-4D97-AF65-F5344CB8AC3E}">
        <p14:creationId xmlns:p14="http://schemas.microsoft.com/office/powerpoint/2010/main" val="3787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18186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371367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6051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191342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38733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39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72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15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0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2614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4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5375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11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6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18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4236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39717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24608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19965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5532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7971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36268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41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04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1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1931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9517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316516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30945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8216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8845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4395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97858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07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317379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5055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669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7114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10641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044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5716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29265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3830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5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20336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7236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341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7437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6561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72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6878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911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52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86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17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9448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15499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938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779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57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17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97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79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338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42644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94880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6133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36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002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8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8608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cp</a:t>
            </a:r>
            <a:r>
              <a:rPr lang="en-US" dirty="0" smtClean="0"/>
              <a:t> </a:t>
            </a:r>
            <a:r>
              <a:rPr lang="en-US" dirty="0" err="1" smtClean="0"/>
              <a:t>setup.rb</a:t>
            </a:r>
            <a:r>
              <a:rPr lang="en-US" dirty="0" smtClean="0"/>
              <a:t> setup/recipes/</a:t>
            </a:r>
            <a:r>
              <a:rPr lang="en-US" dirty="0" err="1" smtClean="0"/>
              <a:t>setup.rb</a:t>
            </a:r>
            <a:endParaRPr lang="en-US" dirty="0"/>
          </a:p>
        </p:txBody>
      </p:sp>
    </p:spTree>
    <p:extLst>
      <p:ext uri="{BB962C8B-B14F-4D97-AF65-F5344CB8AC3E}">
        <p14:creationId xmlns:p14="http://schemas.microsoft.com/office/powerpoint/2010/main" val="10658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err="1" smtClean="0"/>
              <a:t>Git</a:t>
            </a:r>
            <a:r>
              <a:rPr lang="en-US" dirty="0" smtClean="0"/>
              <a:t> is as good as any version control. Really anything is better than .</a:t>
            </a:r>
            <a:r>
              <a:rPr lang="en-US" dirty="0" err="1" smtClean="0"/>
              <a:t>bak</a:t>
            </a:r>
            <a:r>
              <a:rPr lang="en-US" dirty="0" smtClean="0"/>
              <a:t>!</a:t>
            </a:r>
            <a:endParaRPr lang="en-US" dirty="0"/>
          </a:p>
        </p:txBody>
      </p:sp>
      <p:sp>
        <p:nvSpPr>
          <p:cNvPr id="6"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Tree>
    <p:extLst>
      <p:ext uri="{BB962C8B-B14F-4D97-AF65-F5344CB8AC3E}">
        <p14:creationId xmlns:p14="http://schemas.microsoft.com/office/powerpoint/2010/main" val="39265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1789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140645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6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3316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ü"/>
            </a:pPr>
            <a:r>
              <a:rPr lang="en-US" sz="2000" dirty="0"/>
              <a:t>Update our </a:t>
            </a:r>
            <a:r>
              <a:rPr lang="en-US" sz="2000" dirty="0" smtClean="0"/>
              <a:t>recipe </a:t>
            </a:r>
            <a:r>
              <a:rPr lang="en-US" sz="2000" dirty="0"/>
              <a:t>to install </a:t>
            </a:r>
            <a:r>
              <a:rPr lang="en-US" sz="2000" dirty="0" err="1" smtClean="0">
                <a:latin typeface="Inconsolata"/>
                <a:cs typeface="Inconsolata"/>
              </a:rPr>
              <a:t>git</a:t>
            </a:r>
            <a:endParaRPr lang="en-US" sz="2000" dirty="0" smtClean="0"/>
          </a:p>
          <a:p>
            <a:pPr marL="342900" indent="-342900">
              <a:buFont typeface="Wingdings" charset="2"/>
              <a:buChar char="q"/>
            </a:pPr>
            <a:r>
              <a:rPr lang="en-US" sz="2000" dirty="0" smtClean="0"/>
              <a:t>Add </a:t>
            </a:r>
            <a:r>
              <a:rPr lang="en-US" sz="2000" dirty="0"/>
              <a:t>the setup cookbook to version </a:t>
            </a:r>
            <a:r>
              <a:rPr lang="en-US" sz="2000" dirty="0" smtClean="0"/>
              <a:t>control</a:t>
            </a:r>
          </a:p>
        </p:txBody>
      </p:sp>
    </p:spTree>
    <p:extLst>
      <p:ext uri="{BB962C8B-B14F-4D97-AF65-F5344CB8AC3E}">
        <p14:creationId xmlns:p14="http://schemas.microsoft.com/office/powerpoint/2010/main" val="3245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setup</a:t>
            </a:r>
            <a:endParaRPr lang="en-US" dirty="0"/>
          </a:p>
        </p:txBody>
      </p:sp>
    </p:spTree>
    <p:extLst>
      <p:ext uri="{BB962C8B-B14F-4D97-AF65-F5344CB8AC3E}">
        <p14:creationId xmlns:p14="http://schemas.microsoft.com/office/powerpoint/2010/main" val="18813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Initialized empty </a:t>
            </a:r>
            <a:r>
              <a:rPr lang="en-US" dirty="0" err="1"/>
              <a:t>Git</a:t>
            </a:r>
            <a:r>
              <a:rPr lang="en-US" dirty="0"/>
              <a:t> repository in /root/setup/.</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24947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541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6370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 On branch master</a:t>
            </a:r>
          </a:p>
          <a:p>
            <a:r>
              <a:rPr lang="en-US" dirty="0"/>
              <a:t>#</a:t>
            </a:r>
          </a:p>
          <a:p>
            <a:r>
              <a:rPr lang="en-US" dirty="0"/>
              <a:t># Initial commit</a:t>
            </a:r>
          </a:p>
          <a:p>
            <a:r>
              <a:rPr lang="en-US" dirty="0"/>
              <a:t>#</a:t>
            </a:r>
          </a:p>
          <a:p>
            <a:r>
              <a:rPr lang="en-US" dirty="0"/>
              <a:t># 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r>
              <a:rPr lang="en-US" dirty="0"/>
              <a:t>#</a:t>
            </a:r>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a:t>metadata.rb</a:t>
            </a:r>
            <a:endParaRPr lang="en-US" dirty="0"/>
          </a:p>
          <a:p>
            <a:r>
              <a:rPr lang="en-US" dirty="0"/>
              <a:t>#	new file:   recipes/</a:t>
            </a:r>
            <a:r>
              <a:rPr lang="en-US" dirty="0" err="1" smtClean="0"/>
              <a:t>default.rb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41564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 Committer: root &lt;root@fundamentals-3.0&gt;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If the identity used for this commit is wrong, you can fix it with:</a:t>
            </a:r>
          </a:p>
          <a:p>
            <a:endParaRPr lang="en-US" dirty="0"/>
          </a:p>
          <a:p>
            <a:r>
              <a:rPr lang="en-US" dirty="0"/>
              <a:t>    </a:t>
            </a:r>
            <a:r>
              <a:rPr lang="en-US" dirty="0" err="1"/>
              <a:t>git</a:t>
            </a:r>
            <a:r>
              <a:rPr lang="en-US" dirty="0"/>
              <a:t> commit --amend --author='Your Name &lt;</a:t>
            </a:r>
            <a:r>
              <a:rPr lang="en-US" dirty="0" err="1"/>
              <a:t>you@example.com</a:t>
            </a:r>
            <a:r>
              <a:rPr lang="en-US" dirty="0"/>
              <a:t>&gt;'</a:t>
            </a:r>
          </a:p>
          <a:p>
            <a:endParaRPr lang="en-US" dirty="0"/>
          </a:p>
          <a:p>
            <a:r>
              <a:rPr lang="en-US" dirty="0"/>
              <a:t> 11 files changed, 172 insertions(+), 0 deletions(-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setup cookbook"</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5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Version Control</a:t>
            </a:r>
          </a:p>
        </p:txBody>
      </p:sp>
      <p:sp>
        <p:nvSpPr>
          <p:cNvPr id="3" name="Subtitle 2"/>
          <p:cNvSpPr>
            <a:spLocks noGrp="1"/>
          </p:cNvSpPr>
          <p:nvPr>
            <p:ph type="subTitle" idx="1"/>
          </p:nvPr>
        </p:nvSpPr>
        <p:spPr/>
        <p:txBody>
          <a:bodyPr>
            <a:normAutofit/>
          </a:bodyPr>
          <a:lstStyle/>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err="1" smtClean="0">
                <a:latin typeface="Inconsolata"/>
                <a:cs typeface="Inconsolata"/>
              </a:rPr>
              <a:t>init</a:t>
            </a:r>
            <a:r>
              <a:rPr lang="en-US" sz="2400" dirty="0">
                <a:latin typeface="Inconsolata"/>
                <a:cs typeface="Inconsolata"/>
              </a:rPr>
              <a:t>"</a:t>
            </a:r>
            <a:r>
              <a:rPr lang="en-US" sz="2400" dirty="0" smtClean="0"/>
              <a:t> inside the setup cookbook</a:t>
            </a:r>
          </a:p>
          <a:p>
            <a:pPr marL="342900" indent="-342900">
              <a:buFont typeface="Wingdings" charset="2"/>
              <a:buChar char="q"/>
            </a:pPr>
            <a:r>
              <a:rPr lang="en-US" sz="2400" dirty="0" smtClean="0"/>
              <a:t>Use </a:t>
            </a:r>
            <a:r>
              <a:rPr lang="en-US" sz="2400" dirty="0" smtClean="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add ."</a:t>
            </a:r>
            <a:r>
              <a:rPr lang="en-US" sz="2400" dirty="0" smtClean="0"/>
              <a:t> to stage all files to be committed</a:t>
            </a:r>
          </a:p>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a:latin typeface="Inconsolata"/>
                <a:cs typeface="Inconsolata"/>
              </a:rPr>
              <a:t>commit </a:t>
            </a:r>
            <a:r>
              <a:rPr lang="en-US" sz="2400" dirty="0" smtClean="0">
                <a:latin typeface="Inconsolata"/>
                <a:cs typeface="Inconsolata"/>
              </a:rPr>
              <a:t>-m '...'"</a:t>
            </a:r>
            <a:r>
              <a:rPr lang="en-US" sz="2400" dirty="0" smtClean="0"/>
              <a:t> to </a:t>
            </a:r>
            <a:r>
              <a:rPr lang="en-US" sz="2400" dirty="0"/>
              <a:t>save the staged </a:t>
            </a:r>
            <a:r>
              <a:rPr lang="en-US" sz="2400" dirty="0" smtClean="0"/>
              <a:t>changes</a:t>
            </a:r>
            <a:endParaRPr lang="en-US" sz="2400" dirty="0"/>
          </a:p>
        </p:txBody>
      </p:sp>
      <p:sp>
        <p:nvSpPr>
          <p:cNvPr id="4" name="TextBox 3"/>
          <p:cNvSpPr txBox="1"/>
          <p:nvPr/>
        </p:nvSpPr>
        <p:spPr bwMode="white">
          <a:xfrm>
            <a:off x="420296" y="-65782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452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setup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65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16438</TotalTime>
  <Words>7671</Words>
  <Application>Microsoft Office PowerPoint</Application>
  <PresentationFormat>Widescreen</PresentationFormat>
  <Paragraphs>1242</Paragraphs>
  <Slides>216</Slides>
  <Notes>3</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216</vt:i4>
      </vt:variant>
    </vt:vector>
  </HeadingPairs>
  <TitlesOfParts>
    <vt:vector size="224" baseType="lpstr">
      <vt:lpstr>ＭＳ Ｐゴシック</vt:lpstr>
      <vt:lpstr>Arial</vt:lpstr>
      <vt:lpstr>Courier</vt:lpstr>
      <vt:lpstr>Courier New</vt:lpstr>
      <vt:lpstr>Gill Sans</vt:lpstr>
      <vt:lpstr>Inconsolata</vt:lpstr>
      <vt:lpstr>Wingdings</vt:lpstr>
      <vt:lpstr>ChefDk3.2Template</vt:lpstr>
      <vt:lpstr>Chef Fundamentals</vt:lpstr>
      <vt:lpstr>Galen Emery</vt:lpstr>
      <vt:lpstr>Agenda</vt:lpstr>
      <vt:lpstr>Our Expectations</vt:lpstr>
      <vt:lpstr>A Taste of Chef</vt:lpstr>
      <vt:lpstr>Learning the Language</vt:lpstr>
      <vt:lpstr>Your Infrastructure</vt:lpstr>
      <vt:lpstr>Ask Me Anything (AMA)</vt:lpstr>
      <vt:lpstr>Getting a Workstation</vt:lpstr>
      <vt:lpstr>Using a Cloud Workstation</vt:lpstr>
      <vt:lpstr>What About My Workstation?</vt:lpstr>
      <vt:lpstr>Getting Your Workstation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lpstr>Cookbooks</vt:lpstr>
      <vt:lpstr>Great First Day!</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Install git</vt:lpstr>
      <vt:lpstr>Adding the git package</vt:lpstr>
      <vt:lpstr>Re-apply the setup recipe</vt:lpstr>
      <vt:lpstr>chef-apply</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Version Control</vt:lpstr>
      <vt:lpstr>Move out of the setup cookbook</vt:lpstr>
      <vt:lpstr>Setting up a Web Server</vt:lpstr>
      <vt:lpstr>Lets create a cookbook!</vt:lpstr>
      <vt:lpstr>Apache Recipe</vt:lpstr>
      <vt:lpstr>Apply the apache recipe</vt:lpstr>
      <vt:lpstr>Commit Your Work</vt:lpstr>
      <vt:lpstr>Discussion</vt:lpstr>
      <vt:lpstr>Break</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lpstr>Discussion</vt:lpstr>
      <vt:lpstr>Testing Cookbooks</vt:lpstr>
      <vt:lpstr>Can We Test Cookbooks?</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View the Kitchen Test Matrix</vt:lpstr>
      <vt:lpstr>View the Kitchen Test Matrix</vt:lpstr>
      <vt:lpstr>Setting the driver to Docker</vt:lpstr>
      <vt:lpstr>Setting the platform to CentOS 6.4</vt:lpstr>
      <vt:lpstr>Update the .kitchen.yml</vt:lpstr>
      <vt:lpstr>Converging a Cookbook</vt:lpstr>
      <vt:lpstr>Kitchen Create</vt:lpstr>
      <vt:lpstr>Kitchen Converge</vt:lpstr>
      <vt:lpstr>Converge the Recipe</vt:lpstr>
      <vt:lpstr>Converge the Recipe</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Where do Tests Live?</vt:lpstr>
      <vt:lpstr>Where do Tests Live?</vt:lpstr>
      <vt:lpstr>Where do Tests Live?</vt:lpstr>
      <vt:lpstr>Where do Tests Live?</vt:lpstr>
      <vt:lpstr>The First Test</vt:lpstr>
      <vt:lpstr>Commit Your Work</vt:lpstr>
      <vt:lpstr>More Tests</vt:lpstr>
      <vt:lpstr>More Tests</vt:lpstr>
      <vt:lpstr>Testing a File</vt:lpstr>
      <vt:lpstr>The file contains data</vt:lpstr>
      <vt:lpstr>The file contains specific content</vt:lpstr>
      <vt:lpstr>The file is owned by a particular user</vt:lpstr>
      <vt:lpstr>More Tests</vt:lpstr>
      <vt:lpstr>Commit Your Work</vt:lpstr>
      <vt:lpstr>Our assertion in a spec file</vt:lpstr>
      <vt:lpstr>Our assertion in a spec file</vt:lpstr>
      <vt:lpstr>Testing</vt:lpstr>
      <vt:lpstr>Testing Our Webserver</vt:lpstr>
      <vt:lpstr>Testing</vt:lpstr>
      <vt:lpstr>Testing</vt:lpstr>
      <vt:lpstr>Testing Apache</vt:lpstr>
      <vt:lpstr>What does the webserver say?</vt:lpstr>
      <vt:lpstr>Commit Your Work</vt:lpstr>
      <vt:lpstr>Questions</vt:lpstr>
      <vt:lpstr>Workstation Installation</vt:lpstr>
      <vt:lpstr>Install the ChefDK</vt:lpstr>
      <vt:lpstr>ChefDK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All These Commands</vt:lpstr>
      <vt:lpstr>git</vt:lpstr>
      <vt:lpstr>Sublime Text</vt:lpstr>
      <vt:lpstr>ATOM Editor</vt:lpstr>
      <vt:lpstr>Further Resources</vt:lpstr>
      <vt:lpstr>http://bit.ly/chefconf2015</vt:lpstr>
      <vt:lpstr>http://bit.ly/cheftraining</vt:lpstr>
      <vt:lpstr>http://learnchef.com</vt:lpstr>
      <vt:lpstr>http://docs.chef.io</vt:lpstr>
      <vt:lpstr>youtube.com/user/getchef</vt:lpstr>
      <vt:lpstr>youtube.com/user/getchef</vt:lpstr>
      <vt:lpstr>irc.freenode.net#chef</vt:lpstr>
      <vt:lpstr>Learning Chef</vt:lpstr>
      <vt:lpstr>Customizing Chef</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Galen Emery</cp:lastModifiedBy>
  <cp:revision>1317</cp:revision>
  <cp:lastPrinted>2015-02-07T23:49:10Z</cp:lastPrinted>
  <dcterms:created xsi:type="dcterms:W3CDTF">2012-09-13T17:36:07Z</dcterms:created>
  <dcterms:modified xsi:type="dcterms:W3CDTF">2015-05-05T07:30:02Z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